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6" r:id="rId9"/>
    <p:sldId id="267" r:id="rId10"/>
    <p:sldId id="268" r:id="rId11"/>
    <p:sldId id="270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5AD6-47D0-4A44-9BDB-A854647A44EA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3D53-16AD-494B-BC63-095407329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gitech.co.in" TargetMode="External"/><Relationship Id="rId2" Type="http://schemas.openxmlformats.org/officeDocument/2006/relationships/hyperlink" Target="http://www.cyberschoolmanag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93975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 India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48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Complete Online Solution to Manage All School Needs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mputer1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9" name="Picture 2" descr="C:\Users\computer1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838200"/>
            <a:ext cx="1653543" cy="12070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62847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E-Home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4-Dashboard.jpg"/>
          <p:cNvPicPr>
            <a:picLocks noChangeAspect="1"/>
          </p:cNvPicPr>
          <p:nvPr/>
        </p:nvPicPr>
        <p:blipFill>
          <a:blip r:embed="rId2" cstate="print"/>
          <a:srcRect l="18889" r="20000"/>
          <a:stretch>
            <a:fillRect/>
          </a:stretch>
        </p:blipFill>
        <p:spPr>
          <a:xfrm>
            <a:off x="514604" y="457200"/>
            <a:ext cx="3447796" cy="5641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1524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No need to write the homework in diaries or notebooks. Just one click in a </a:t>
            </a:r>
            <a:r>
              <a:rPr lang="en-US" sz="2800" dirty="0" err="1" smtClean="0"/>
              <a:t>Digi</a:t>
            </a:r>
            <a:r>
              <a:rPr lang="en-US" sz="2800" dirty="0" smtClean="0"/>
              <a:t> Tech app and Students/Parents will get the full information. </a:t>
            </a:r>
          </a:p>
        </p:txBody>
      </p:sp>
      <p:pic>
        <p:nvPicPr>
          <p:cNvPr id="11" name="Picture 10" descr="23"/>
          <p:cNvPicPr>
            <a:picLocks noChangeAspect="1"/>
          </p:cNvPicPr>
          <p:nvPr/>
        </p:nvPicPr>
        <p:blipFill>
          <a:blip r:embed="rId3" cstate="print"/>
          <a:srcRect t="3491"/>
          <a:stretch>
            <a:fillRect/>
          </a:stretch>
        </p:blipFill>
        <p:spPr>
          <a:xfrm>
            <a:off x="838200" y="914400"/>
            <a:ext cx="2819400" cy="4212590"/>
          </a:xfrm>
          <a:prstGeom prst="rect">
            <a:avLst/>
          </a:prstGeom>
        </p:spPr>
      </p:pic>
      <p:pic>
        <p:nvPicPr>
          <p:cNvPr id="12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7170" name="Picture 2" descr="C:\Users\computer1\Desktop\attachments\Screenshot_2018-12-08-10-40-09-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14400"/>
            <a:ext cx="28956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62847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Ledger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4-Dashboard.jpg"/>
          <p:cNvPicPr>
            <a:picLocks noChangeAspect="1"/>
          </p:cNvPicPr>
          <p:nvPr/>
        </p:nvPicPr>
        <p:blipFill>
          <a:blip r:embed="rId2" cstate="print"/>
          <a:srcRect l="18889" r="20000"/>
          <a:stretch>
            <a:fillRect/>
          </a:stretch>
        </p:blipFill>
        <p:spPr>
          <a:xfrm>
            <a:off x="514604" y="457200"/>
            <a:ext cx="3447796" cy="5641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15240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Now Parent have complete details of fee like paid fee, last paid date, Next due amount and due date. They will get instant acknowledgement from </a:t>
            </a:r>
            <a:r>
              <a:rPr lang="en-US" sz="2800" dirty="0" err="1" smtClean="0"/>
              <a:t>Digi</a:t>
            </a:r>
            <a:r>
              <a:rPr lang="en-US" sz="2800" dirty="0" smtClean="0"/>
              <a:t> Tech App as fee Receipt upon successful payment.</a:t>
            </a:r>
          </a:p>
        </p:txBody>
      </p:sp>
      <p:pic>
        <p:nvPicPr>
          <p:cNvPr id="12" name="Picture 11" descr="17"/>
          <p:cNvPicPr>
            <a:picLocks noChangeAspect="1"/>
          </p:cNvPicPr>
          <p:nvPr/>
        </p:nvPicPr>
        <p:blipFill>
          <a:blip r:embed="rId3" cstate="print"/>
          <a:srcRect t="2365"/>
          <a:stretch>
            <a:fillRect/>
          </a:stretch>
        </p:blipFill>
        <p:spPr>
          <a:xfrm>
            <a:off x="838200" y="914400"/>
            <a:ext cx="2819400" cy="4325620"/>
          </a:xfrm>
          <a:prstGeom prst="rect">
            <a:avLst/>
          </a:prstGeom>
        </p:spPr>
      </p:pic>
      <p:pic>
        <p:nvPicPr>
          <p:cNvPr id="11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13" name="Picture 11" descr="C:\Users\computer1\Desktop\attachments\Screenshot_2018-12-08-10-38-47-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90601"/>
            <a:ext cx="2819400" cy="41909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62847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4-Dashboard.jpg"/>
          <p:cNvPicPr>
            <a:picLocks noChangeAspect="1"/>
          </p:cNvPicPr>
          <p:nvPr/>
        </p:nvPicPr>
        <p:blipFill>
          <a:blip r:embed="rId2" cstate="print"/>
          <a:srcRect l="18889" r="20000"/>
          <a:stretch>
            <a:fillRect/>
          </a:stretch>
        </p:blipFill>
        <p:spPr>
          <a:xfrm>
            <a:off x="514604" y="457200"/>
            <a:ext cx="3447796" cy="5641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152400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School’s Notifications are very important for parent. Now parent have instant information regarding any events, activities and all kind of communication by school.</a:t>
            </a:r>
          </a:p>
        </p:txBody>
      </p:sp>
      <p:pic>
        <p:nvPicPr>
          <p:cNvPr id="8" name="Picture 7" descr="22"/>
          <p:cNvPicPr>
            <a:picLocks noChangeAspect="1"/>
          </p:cNvPicPr>
          <p:nvPr/>
        </p:nvPicPr>
        <p:blipFill>
          <a:blip r:embed="rId3" cstate="print"/>
          <a:srcRect t="3477" b="5215"/>
          <a:stretch>
            <a:fillRect/>
          </a:stretch>
        </p:blipFill>
        <p:spPr>
          <a:xfrm>
            <a:off x="838200" y="1114169"/>
            <a:ext cx="2895600" cy="3991231"/>
          </a:xfrm>
          <a:prstGeom prst="rect">
            <a:avLst/>
          </a:prstGeom>
        </p:spPr>
      </p:pic>
      <p:pic>
        <p:nvPicPr>
          <p:cNvPr id="12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8194" name="Picture 2" descr="C:\Users\computer1\Desktop\attachments\Screenshot_2018-12-08-10-39-44-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90600"/>
            <a:ext cx="2971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839200" cy="3733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For more details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Visit: </a:t>
            </a:r>
            <a:r>
              <a:rPr lang="en-US" sz="2800" dirty="0" smtClean="0">
                <a:hlinkClick r:id="rId2"/>
              </a:rPr>
              <a:t>www.</a:t>
            </a:r>
            <a:r>
              <a:rPr lang="en-US" sz="2800" dirty="0" smtClean="0"/>
              <a:t> digitechindia.co.in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Call us :+</a:t>
            </a:r>
            <a:r>
              <a:rPr lang="en-US" sz="2800" dirty="0" smtClean="0"/>
              <a:t>91-9814899371, 7009955967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Email us : </a:t>
            </a:r>
            <a:r>
              <a:rPr lang="en-US" sz="2800" dirty="0" smtClean="0">
                <a:hlinkClick r:id="rId3"/>
              </a:rPr>
              <a:t>info@ digitechindia.co.in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6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33400"/>
            <a:ext cx="1653543" cy="1207002"/>
          </a:xfrm>
          <a:prstGeom prst="rect">
            <a:avLst/>
          </a:prstGeom>
          <a:noFill/>
        </p:spPr>
      </p:pic>
      <p:pic>
        <p:nvPicPr>
          <p:cNvPr id="8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34000"/>
            <a:ext cx="1653543" cy="12070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93975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computer1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9397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Smartest Way to Get Closer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48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PARENT, TEACHER &amp; STUDENT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computer1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09600"/>
            <a:ext cx="1653543" cy="1207002"/>
          </a:xfrm>
          <a:prstGeom prst="rect">
            <a:avLst/>
          </a:prstGeom>
          <a:noFill/>
        </p:spPr>
      </p:pic>
      <p:pic>
        <p:nvPicPr>
          <p:cNvPr id="9" name="Picture 2" descr="C:\Users\computer1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440758"/>
            <a:ext cx="1524000" cy="11124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143000"/>
            <a:ext cx="2514600" cy="734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086761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4384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Type “</a:t>
            </a:r>
            <a:r>
              <a:rPr lang="en-US" sz="2800" dirty="0" err="1" smtClean="0"/>
              <a:t>Digitech</a:t>
            </a:r>
            <a:r>
              <a:rPr lang="en-US" sz="2800" dirty="0" smtClean="0"/>
              <a:t> India” in Google Play Store &amp; Apple App Store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To Download the app, click on Install</a:t>
            </a:r>
          </a:p>
          <a:p>
            <a:pPr marL="514350" indent="-514350">
              <a:buAutoNum type="arabicPeriod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omputer1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0"/>
            <a:ext cx="1752600" cy="1279308"/>
          </a:xfrm>
          <a:prstGeom prst="rect">
            <a:avLst/>
          </a:prstGeom>
          <a:noFill/>
        </p:spPr>
      </p:pic>
      <p:pic>
        <p:nvPicPr>
          <p:cNvPr id="1028" name="Picture 4" descr="http://media5.picsearch.com/is?5AjVCAFOpN3M15RduSs70Yb8JFIeRrYaFzz-FOdPEuI&amp;height=3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8307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19812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After successful Installation Users need to register. For new registration click on </a:t>
            </a:r>
            <a:r>
              <a:rPr lang="en-US" sz="2800" u="sng" dirty="0" smtClean="0"/>
              <a:t>Register Now</a:t>
            </a:r>
            <a:r>
              <a:rPr lang="en-US" sz="2800" dirty="0" smtClean="0"/>
              <a:t> link.</a:t>
            </a:r>
            <a:endParaRPr lang="en-US" sz="5400" dirty="0" smtClean="0"/>
          </a:p>
        </p:txBody>
      </p:sp>
      <p:pic>
        <p:nvPicPr>
          <p:cNvPr id="8" name="Picture 7" descr="3-Lo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37" y="609600"/>
            <a:ext cx="3280563" cy="5641848"/>
          </a:xfrm>
          <a:prstGeom prst="rect">
            <a:avLst/>
          </a:prstGeom>
        </p:spPr>
      </p:pic>
      <p:pic>
        <p:nvPicPr>
          <p:cNvPr id="10" name="Picture 2" descr="C:\Users\computer1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4098" name="Picture 2" descr="C:\Users\computer1\Desktop\attachments\Screenshot_2018-12-08-10-22-29-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60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User Registration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1447800"/>
            <a:ext cx="480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Enter Student’s Registration Number </a:t>
            </a:r>
            <a:r>
              <a:rPr lang="en-US" sz="2000" i="1" dirty="0" smtClean="0"/>
              <a:t>(Provided by School, unique id of student</a:t>
            </a:r>
            <a:r>
              <a:rPr lang="en-US" sz="2000" dirty="0" smtClean="0"/>
              <a:t>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Enter Student’s Date of Birth </a:t>
            </a:r>
            <a:r>
              <a:rPr lang="en-US" sz="2000" i="1" dirty="0" smtClean="0"/>
              <a:t>(in DDMMYYYY Format)</a:t>
            </a:r>
            <a:endParaRPr lang="en-US" sz="2400" i="1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Enter Parent’s Mobile Number registered in school records.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Click on Register Button</a:t>
            </a:r>
            <a:endParaRPr lang="en-US" sz="3200" dirty="0"/>
          </a:p>
        </p:txBody>
      </p:sp>
      <p:pic>
        <p:nvPicPr>
          <p:cNvPr id="14" name="Picture 13" descr="smartphon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49" y="609600"/>
            <a:ext cx="3278791" cy="5638800"/>
          </a:xfrm>
          <a:prstGeom prst="rect">
            <a:avLst/>
          </a:prstGeom>
        </p:spPr>
      </p:pic>
      <p:pic>
        <p:nvPicPr>
          <p:cNvPr id="9" name="Picture 2" descr="C:\Users\computer1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10" name="Picture 2" descr="C:\Users\computer1\Desktop\attachments\Screenshot_2018-12-08-10-22-29-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3810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Congratulations!!!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mobile number is successfully verified. Now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Digitech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 App is ready to use.</a:t>
            </a: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44196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000" dirty="0" smtClean="0"/>
              <a:t>Now parent can also login in multiple mobiles using Student’s Registration Number as User id and Date of Birth as login password.</a:t>
            </a:r>
          </a:p>
          <a:p>
            <a:pPr marL="514350" indent="-514350" algn="just">
              <a:buAutoNum type="arabicPeriod"/>
            </a:pPr>
            <a:endParaRPr lang="en-US" sz="2000" dirty="0" smtClean="0"/>
          </a:p>
          <a:p>
            <a:pPr marL="514350" indent="-514350" algn="just">
              <a:buAutoNum type="arabicPeriod"/>
            </a:pPr>
            <a:r>
              <a:rPr lang="en-US" sz="2000" dirty="0" smtClean="0"/>
              <a:t>Click on Login Button</a:t>
            </a:r>
            <a:endParaRPr lang="en-US" sz="2400" dirty="0"/>
          </a:p>
        </p:txBody>
      </p:sp>
      <p:pic>
        <p:nvPicPr>
          <p:cNvPr id="8" name="Picture 7" descr="3-Lo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37" y="609600"/>
            <a:ext cx="3280563" cy="5641848"/>
          </a:xfrm>
          <a:prstGeom prst="rect">
            <a:avLst/>
          </a:prstGeom>
        </p:spPr>
      </p:pic>
      <p:pic>
        <p:nvPicPr>
          <p:cNvPr id="10" name="Picture 2" descr="C:\Users\computer1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12" name="Picture 2" descr="C:\Users\computer1\Desktop\attachments\Screenshot_2018-12-08-10-22-29-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-Dashboard.jpg"/>
          <p:cNvPicPr>
            <a:picLocks noChangeAspect="1"/>
          </p:cNvPicPr>
          <p:nvPr/>
        </p:nvPicPr>
        <p:blipFill>
          <a:blip r:embed="rId2" cstate="print"/>
          <a:srcRect l="18889" r="20000"/>
          <a:stretch>
            <a:fillRect/>
          </a:stretch>
        </p:blipFill>
        <p:spPr>
          <a:xfrm>
            <a:off x="514604" y="457200"/>
            <a:ext cx="3447796" cy="5641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1692057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After Successful Login on home screen user can see Student’s Profile, Attendance Status, Latest Homework, Messages, Notifications and School Gallery etc.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810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on the Dashboard.</a:t>
            </a: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computer1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5122" name="Picture 2" descr="C:\Users\computer1\Desktop\attachments\Screenshot_2018-12-08-10-38-20-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2819400" cy="41097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62847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CSM Dashboard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4-Dashboard.jpg"/>
          <p:cNvPicPr>
            <a:picLocks noChangeAspect="1"/>
          </p:cNvPicPr>
          <p:nvPr/>
        </p:nvPicPr>
        <p:blipFill>
          <a:blip r:embed="rId2" cstate="print"/>
          <a:srcRect l="18889" r="20000"/>
          <a:stretch>
            <a:fillRect/>
          </a:stretch>
        </p:blipFill>
        <p:spPr>
          <a:xfrm>
            <a:off x="514604" y="457200"/>
            <a:ext cx="3447796" cy="5641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1524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On the Dashboard user can access all the </a:t>
            </a:r>
            <a:r>
              <a:rPr lang="en-US" sz="2800" dirty="0" err="1" smtClean="0"/>
              <a:t>Digi</a:t>
            </a:r>
            <a:r>
              <a:rPr lang="en-US" sz="2800" dirty="0" smtClean="0"/>
              <a:t> Tech features.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To see the student’s profile, tap on </a:t>
            </a:r>
            <a:r>
              <a:rPr lang="en-US" sz="2800" b="1" u="sng" dirty="0" smtClean="0"/>
              <a:t>My Profile</a:t>
            </a:r>
            <a:r>
              <a:rPr lang="en-US" sz="2800" dirty="0" smtClean="0"/>
              <a:t> icon.</a:t>
            </a:r>
            <a:endParaRPr lang="en-US" sz="2800" dirty="0"/>
          </a:p>
        </p:txBody>
      </p:sp>
      <p:pic>
        <p:nvPicPr>
          <p:cNvPr id="11" name="Picture 10" descr="13 a"/>
          <p:cNvPicPr>
            <a:picLocks noChangeAspect="1"/>
          </p:cNvPicPr>
          <p:nvPr/>
        </p:nvPicPr>
        <p:blipFill>
          <a:blip r:embed="rId3" cstate="print"/>
          <a:srcRect t="3370"/>
          <a:stretch>
            <a:fillRect/>
          </a:stretch>
        </p:blipFill>
        <p:spPr>
          <a:xfrm>
            <a:off x="838200" y="963930"/>
            <a:ext cx="2819400" cy="4141470"/>
          </a:xfrm>
          <a:prstGeom prst="rect">
            <a:avLst/>
          </a:prstGeom>
        </p:spPr>
      </p:pic>
      <p:pic>
        <p:nvPicPr>
          <p:cNvPr id="12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13" name="Picture 2" descr="C:\Users\computer1\Desktop\attachments\Screenshot_2018-12-08-10-38-20-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14400"/>
            <a:ext cx="2819400" cy="41097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62847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Profile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4-Dashboard.jpg"/>
          <p:cNvPicPr>
            <a:picLocks noChangeAspect="1"/>
          </p:cNvPicPr>
          <p:nvPr/>
        </p:nvPicPr>
        <p:blipFill>
          <a:blip r:embed="rId2" cstate="print"/>
          <a:srcRect l="18889" r="20000"/>
          <a:stretch>
            <a:fillRect/>
          </a:stretch>
        </p:blipFill>
        <p:spPr>
          <a:xfrm>
            <a:off x="514604" y="457200"/>
            <a:ext cx="3447796" cy="5641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152400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Here all basic information about the student can check like Admission Number, Roll Number, Class, Date of Birth, Parent’s Mobile Number, Email Id and Address etc.</a:t>
            </a:r>
            <a:endParaRPr lang="en-US" sz="2800" dirty="0"/>
          </a:p>
        </p:txBody>
      </p:sp>
      <p:pic>
        <p:nvPicPr>
          <p:cNvPr id="8" name="Picture 7" descr="13"/>
          <p:cNvPicPr>
            <a:picLocks noChangeAspect="1"/>
          </p:cNvPicPr>
          <p:nvPr/>
        </p:nvPicPr>
        <p:blipFill>
          <a:blip r:embed="rId3" cstate="print"/>
          <a:srcRect t="1918"/>
          <a:stretch>
            <a:fillRect/>
          </a:stretch>
        </p:blipFill>
        <p:spPr>
          <a:xfrm>
            <a:off x="812800" y="990600"/>
            <a:ext cx="2844800" cy="4114800"/>
          </a:xfrm>
          <a:prstGeom prst="rect">
            <a:avLst/>
          </a:prstGeom>
        </p:spPr>
      </p:pic>
      <p:pic>
        <p:nvPicPr>
          <p:cNvPr id="12" name="Picture 2" descr="C:\Users\computer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334000"/>
            <a:ext cx="1653543" cy="1207002"/>
          </a:xfrm>
          <a:prstGeom prst="rect">
            <a:avLst/>
          </a:prstGeom>
          <a:noFill/>
        </p:spPr>
      </p:pic>
      <p:pic>
        <p:nvPicPr>
          <p:cNvPr id="6146" name="Picture 2" descr="C:\Users\computer1\Desktop\attachments\Screenshot_2018-12-08-10-38-27-07.png"/>
          <p:cNvPicPr>
            <a:picLocks noChangeAspect="1" noChangeArrowheads="1"/>
          </p:cNvPicPr>
          <p:nvPr/>
        </p:nvPicPr>
        <p:blipFill>
          <a:blip r:embed="rId5" cstate="print"/>
          <a:srcRect b="5455"/>
          <a:stretch>
            <a:fillRect/>
          </a:stretch>
        </p:blipFill>
        <p:spPr bwMode="auto">
          <a:xfrm>
            <a:off x="762000" y="990600"/>
            <a:ext cx="2971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341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Digi Tech India</vt:lpstr>
      <vt:lpstr>A Smartest Way to Get Closer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For more details Visit: www. digitechindia.co.in  Call us :+91-9814899371, 7009955967 Email us : info@ digitechindia.co.in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School Manager</dc:title>
  <dc:creator>Dikshant</dc:creator>
  <cp:lastModifiedBy>computer1</cp:lastModifiedBy>
  <cp:revision>101</cp:revision>
  <dcterms:created xsi:type="dcterms:W3CDTF">2016-11-16T10:45:59Z</dcterms:created>
  <dcterms:modified xsi:type="dcterms:W3CDTF">2018-12-24T03:48:16Z</dcterms:modified>
</cp:coreProperties>
</file>